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65" r:id="rId2"/>
    <p:sldId id="266" r:id="rId3"/>
    <p:sldId id="271" r:id="rId4"/>
    <p:sldId id="267" r:id="rId5"/>
    <p:sldId id="272" r:id="rId6"/>
    <p:sldId id="273" r:id="rId7"/>
    <p:sldId id="274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D8878-CA55-4D6D-B279-92D661F51170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09060-CC5B-4238-B424-B33427CD08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53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1pPr>
    <a:lvl2pPr marL="293340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2pPr>
    <a:lvl3pPr marL="586679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3pPr>
    <a:lvl4pPr marL="880019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4pPr>
    <a:lvl5pPr marL="1173358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5pPr>
    <a:lvl6pPr marL="1466698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6pPr>
    <a:lvl7pPr marL="1760037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7pPr>
    <a:lvl8pPr marL="2053377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8pPr>
    <a:lvl9pPr marL="2346716" algn="l" defTabSz="586679" rtl="0" eaLnBrk="1" latinLnBrk="0" hangingPunct="1">
      <a:defRPr sz="7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2B0A2-BBE3-4A4B-B77A-8DF1004A91DA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2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0081-E230-4F44-AC62-F87BC974FC6C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56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A4E3-8169-48F3-B69B-C1BDE9BD3591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86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113C-62A9-403E-9F60-DF7AC352EDDD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13A1-A4C5-4CAB-8FA9-6A9FFDDE67E0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77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F880-DBE8-4661-B1C1-4B6D7E9700FE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42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B796-F3A4-4340-BDAE-44A6C86626BF}" type="datetime1">
              <a:rPr lang="fr-FR" smtClean="0"/>
              <a:t>02/06/2023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57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404B-0CAF-4300-8B11-AD4E194C43D8}" type="datetime1">
              <a:rPr lang="fr-FR" smtClean="0"/>
              <a:t>02/06/2023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41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19D2-AEB4-4983-81F5-9A0E40D8D718}" type="datetime1">
              <a:rPr lang="fr-FR" smtClean="0"/>
              <a:t>02/06/2023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99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0674-EB93-4425-982A-A64CA86E615E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89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F146-1A08-4F8E-897F-B1F23DFBAD84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8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ED162-E7EA-4FD6-965F-69F48D697A13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409F4-0C7D-4F59-86F8-68E9A7D49A9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5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C827A-4A78-73A6-A809-212CB590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1</a:t>
            </a:fld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7E7673-CAEC-A4A5-453F-3C89F31EE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164"/>
            <a:ext cx="9144001" cy="5183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419159-B15F-9DA0-CB18-0D19828D14FB}"/>
              </a:ext>
            </a:extLst>
          </p:cNvPr>
          <p:cNvSpPr txBox="1"/>
          <p:nvPr/>
        </p:nvSpPr>
        <p:spPr>
          <a:xfrm>
            <a:off x="299649" y="3768775"/>
            <a:ext cx="6158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ETUDE SUR L’EAU POTABLE</a:t>
            </a:r>
          </a:p>
          <a:p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 d’indicateurs mondiaux pour l’amélioration de l’accès à l’eau potable dans les zones défavorisées.</a:t>
            </a:r>
          </a:p>
        </p:txBody>
      </p:sp>
    </p:spTree>
    <p:extLst>
      <p:ext uri="{BB962C8B-B14F-4D97-AF65-F5344CB8AC3E}">
        <p14:creationId xmlns:p14="http://schemas.microsoft.com/office/powerpoint/2010/main" val="12372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D3A4EC9-FEB2-438A-828D-C19CD57AE6AB}"/>
              </a:ext>
            </a:extLst>
          </p:cNvPr>
          <p:cNvSpPr/>
          <p:nvPr/>
        </p:nvSpPr>
        <p:spPr>
          <a:xfrm>
            <a:off x="-2132806" y="-1861376"/>
            <a:ext cx="13409612" cy="5761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A02EBC-C345-56A9-DDE8-5B379C852B2E}"/>
              </a:ext>
            </a:extLst>
          </p:cNvPr>
          <p:cNvSpPr txBox="1"/>
          <p:nvPr/>
        </p:nvSpPr>
        <p:spPr>
          <a:xfrm>
            <a:off x="-1232806" y="-1744981"/>
            <a:ext cx="738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Etude sur l’eau potable – Analyse Population Mondiale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4C09DEB-5541-432C-4EA2-487385EB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1057" r="29695" b="13477"/>
          <a:stretch/>
        </p:blipFill>
        <p:spPr>
          <a:xfrm>
            <a:off x="-2132806" y="-1856581"/>
            <a:ext cx="914599" cy="576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3D86F-9903-EA86-84B8-EAEEB6ED7BC2}"/>
              </a:ext>
            </a:extLst>
          </p:cNvPr>
          <p:cNvSpPr txBox="1"/>
          <p:nvPr/>
        </p:nvSpPr>
        <p:spPr>
          <a:xfrm>
            <a:off x="571430" y="0"/>
            <a:ext cx="6897183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Contexte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8BC7-2466-D489-0B43-29BE4F39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1057" r="29695" b="13477"/>
          <a:stretch/>
        </p:blipFill>
        <p:spPr>
          <a:xfrm>
            <a:off x="1" y="1"/>
            <a:ext cx="571429" cy="36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59988-9547-116A-72EF-189A9437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EDE22-E128-BDC2-017B-F2D3E42F0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1057" r="29695" b="13477"/>
          <a:stretch/>
        </p:blipFill>
        <p:spPr>
          <a:xfrm>
            <a:off x="426720" y="1412642"/>
            <a:ext cx="3679711" cy="2318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82E20B-A372-7B1F-9DAF-3378D266C7FF}"/>
              </a:ext>
            </a:extLst>
          </p:cNvPr>
          <p:cNvSpPr txBox="1"/>
          <p:nvPr/>
        </p:nvSpPr>
        <p:spPr>
          <a:xfrm>
            <a:off x="4450080" y="909757"/>
            <a:ext cx="4693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Qui ?</a:t>
            </a: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Drink Water For All (DWFA) : ONG ayant pour mission d’améliorer l’accès à l’eau potable dans le monde</a:t>
            </a:r>
          </a:p>
          <a:p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Quoi ?</a:t>
            </a: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Obtenir un financement pour l’un de ses 3 domaines d’expertise </a:t>
            </a:r>
          </a:p>
          <a:p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Comment ?</a:t>
            </a: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Présentation d’un Dashboard des indicateurs de l’état actuel de l’accès à l’eau potable dans le monde</a:t>
            </a:r>
          </a:p>
          <a:p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Pourquoi ?</a:t>
            </a: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Intervenir dans un pays en situation critique pour améliorer l’accès à l’eau potable</a:t>
            </a:r>
          </a:p>
        </p:txBody>
      </p:sp>
    </p:spTree>
    <p:extLst>
      <p:ext uri="{BB962C8B-B14F-4D97-AF65-F5344CB8AC3E}">
        <p14:creationId xmlns:p14="http://schemas.microsoft.com/office/powerpoint/2010/main" val="279454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D3A4EC9-FEB2-438A-828D-C19CD57AE6AB}"/>
              </a:ext>
            </a:extLst>
          </p:cNvPr>
          <p:cNvSpPr/>
          <p:nvPr/>
        </p:nvSpPr>
        <p:spPr>
          <a:xfrm>
            <a:off x="-2132806" y="-1861376"/>
            <a:ext cx="13409612" cy="5761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A02EBC-C345-56A9-DDE8-5B379C852B2E}"/>
              </a:ext>
            </a:extLst>
          </p:cNvPr>
          <p:cNvSpPr txBox="1"/>
          <p:nvPr/>
        </p:nvSpPr>
        <p:spPr>
          <a:xfrm>
            <a:off x="-1232806" y="-1744981"/>
            <a:ext cx="738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Etude sur l’eau potable – Analyse Population Mondiale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4C09DEB-5541-432C-4EA2-487385EBA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1057" r="29695" b="13477"/>
          <a:stretch/>
        </p:blipFill>
        <p:spPr>
          <a:xfrm>
            <a:off x="-2132806" y="-1856581"/>
            <a:ext cx="914599" cy="5761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20D304-CE19-F1AA-33C5-3D5A653B30C2}"/>
              </a:ext>
            </a:extLst>
          </p:cNvPr>
          <p:cNvGrpSpPr/>
          <p:nvPr/>
        </p:nvGrpSpPr>
        <p:grpSpPr>
          <a:xfrm>
            <a:off x="1" y="0"/>
            <a:ext cx="7468612" cy="360001"/>
            <a:chOff x="1" y="0"/>
            <a:chExt cx="7468612" cy="3600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83D86F-9903-EA86-84B8-EAEEB6ED7BC2}"/>
                </a:ext>
              </a:extLst>
            </p:cNvPr>
            <p:cNvSpPr txBox="1"/>
            <p:nvPr/>
          </p:nvSpPr>
          <p:spPr>
            <a:xfrm>
              <a:off x="571430" y="0"/>
              <a:ext cx="6897183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23E7D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fr-FR" dirty="0"/>
                <a:t>Contexte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878BC7-2466-D489-0B43-29BE4F39C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t="11057" r="29695" b="13477"/>
            <a:stretch/>
          </p:blipFill>
          <p:spPr>
            <a:xfrm>
              <a:off x="1" y="1"/>
              <a:ext cx="571429" cy="3600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59988-9547-116A-72EF-189A9437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3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2E20B-A372-7B1F-9DAF-3378D266C7FF}"/>
              </a:ext>
            </a:extLst>
          </p:cNvPr>
          <p:cNvSpPr txBox="1"/>
          <p:nvPr/>
        </p:nvSpPr>
        <p:spPr>
          <a:xfrm>
            <a:off x="891469" y="4003908"/>
            <a:ext cx="2545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2. Modernisation des services d’accès à l’eau déjà existants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E36C4-3092-3230-B2A3-58B569A40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88" y="1417466"/>
            <a:ext cx="2458131" cy="18935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A03D-3A6D-9F55-11D3-F03A9D9B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70" y="2255448"/>
            <a:ext cx="2545749" cy="169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tuit Photos gratuites de à l'intérieur, activités, anonyme Photos">
            <a:extLst>
              <a:ext uri="{FF2B5EF4-FFF2-40B4-BE49-F238E27FC236}">
                <a16:creationId xmlns:a16="http://schemas.microsoft.com/office/drawing/2014/main" id="{30F9C474-7CBB-B856-A8D3-04ADCB13B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19" y="1228797"/>
            <a:ext cx="2124269" cy="318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E3EFFF-CDEB-4BE3-5DEA-A04D0BB4AA93}"/>
              </a:ext>
            </a:extLst>
          </p:cNvPr>
          <p:cNvSpPr txBox="1"/>
          <p:nvPr/>
        </p:nvSpPr>
        <p:spPr>
          <a:xfrm>
            <a:off x="5615940" y="3311006"/>
            <a:ext cx="2403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1. Création des services d’accès à l’eau potable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34F8D-B244-9D82-193B-9136ADF6BDE7}"/>
              </a:ext>
            </a:extLst>
          </p:cNvPr>
          <p:cNvSpPr txBox="1"/>
          <p:nvPr/>
        </p:nvSpPr>
        <p:spPr>
          <a:xfrm>
            <a:off x="891469" y="1250047"/>
            <a:ext cx="25457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3. Consulting auprès des administrations et des gouvernements à propos des politiques d’accès à l’eau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565AC-5B09-84CE-BC39-F806BD3F070D}"/>
              </a:ext>
            </a:extLst>
          </p:cNvPr>
          <p:cNvSpPr txBox="1"/>
          <p:nvPr/>
        </p:nvSpPr>
        <p:spPr>
          <a:xfrm>
            <a:off x="891470" y="669910"/>
            <a:ext cx="712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Trois domaines d’expertise</a:t>
            </a:r>
          </a:p>
        </p:txBody>
      </p:sp>
    </p:spTree>
    <p:extLst>
      <p:ext uri="{BB962C8B-B14F-4D97-AF65-F5344CB8AC3E}">
        <p14:creationId xmlns:p14="http://schemas.microsoft.com/office/powerpoint/2010/main" val="144392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F5251FB-05B6-A4C3-0CBD-AF31A72A4709}"/>
              </a:ext>
            </a:extLst>
          </p:cNvPr>
          <p:cNvSpPr txBox="1"/>
          <p:nvPr/>
        </p:nvSpPr>
        <p:spPr>
          <a:xfrm>
            <a:off x="5333162" y="965951"/>
            <a:ext cx="3298240" cy="3216265"/>
          </a:xfrm>
          <a:prstGeom prst="rect">
            <a:avLst/>
          </a:prstGeom>
          <a:solidFill>
            <a:srgbClr val="023E7D"/>
          </a:solidFill>
          <a:ln>
            <a:solidFill>
              <a:schemeClr val="bg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Prétraitement des données</a:t>
            </a:r>
          </a:p>
          <a:p>
            <a:endParaRPr lang="fr-FR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Gestion valeurs nulles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Jointures entre les tables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Renommage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Suppression / Ajout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2CA45C-5420-41CD-EDB3-88792B5A78AA}"/>
              </a:ext>
            </a:extLst>
          </p:cNvPr>
          <p:cNvGrpSpPr/>
          <p:nvPr/>
        </p:nvGrpSpPr>
        <p:grpSpPr>
          <a:xfrm>
            <a:off x="1" y="0"/>
            <a:ext cx="7468612" cy="400110"/>
            <a:chOff x="1" y="0"/>
            <a:chExt cx="746861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FD4595-8656-0940-40CC-F3228CD9ED1A}"/>
                </a:ext>
              </a:extLst>
            </p:cNvPr>
            <p:cNvSpPr txBox="1"/>
            <p:nvPr/>
          </p:nvSpPr>
          <p:spPr>
            <a:xfrm>
              <a:off x="571430" y="0"/>
              <a:ext cx="6897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23E7D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fr-FR" dirty="0"/>
                <a:t>Prétraitement des données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99DEA-23AE-98AE-FD2B-1586AEEE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t="11057" r="29695" b="13477"/>
            <a:stretch/>
          </p:blipFill>
          <p:spPr>
            <a:xfrm>
              <a:off x="1" y="1"/>
              <a:ext cx="571429" cy="3600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3B777-6E70-37B6-ACF7-0E655877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4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CF070-CF4C-B8D4-2EA7-AB9338640ADB}"/>
              </a:ext>
            </a:extLst>
          </p:cNvPr>
          <p:cNvSpPr txBox="1"/>
          <p:nvPr/>
        </p:nvSpPr>
        <p:spPr>
          <a:xfrm>
            <a:off x="500365" y="518484"/>
            <a:ext cx="4834925" cy="3216265"/>
          </a:xfrm>
          <a:prstGeom prst="rect">
            <a:avLst/>
          </a:prstGeom>
          <a:solidFill>
            <a:srgbClr val="023E7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Collecte des données</a:t>
            </a:r>
          </a:p>
          <a:p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Données (2000 à 2020) issues d’organisation mondiales</a:t>
            </a: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Mortalité (2016)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Mangement des services d’accès à l’eau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Région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Stabilité politique</a:t>
            </a:r>
          </a:p>
          <a:p>
            <a:endParaRPr lang="fr-F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3B98A-573F-D568-89EE-1FC9DD0DB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11" y="1198321"/>
            <a:ext cx="1383073" cy="553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3B26CC-3E90-6690-8A84-6716EB9CC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00" y="1193307"/>
            <a:ext cx="1382400" cy="55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5F857-462E-655B-9D5A-A07C46000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58" y="1591932"/>
            <a:ext cx="1032929" cy="550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563021-13E6-80AD-B195-24663A30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18" y="1591932"/>
            <a:ext cx="1013135" cy="534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7CA1B-530D-D35B-E9C3-9B48D8143520}"/>
              </a:ext>
            </a:extLst>
          </p:cNvPr>
          <p:cNvSpPr txBox="1"/>
          <p:nvPr/>
        </p:nvSpPr>
        <p:spPr>
          <a:xfrm>
            <a:off x="1335111" y="4042026"/>
            <a:ext cx="3162145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237 pays étudiés</a:t>
            </a:r>
          </a:p>
        </p:txBody>
      </p:sp>
    </p:spTree>
    <p:extLst>
      <p:ext uri="{BB962C8B-B14F-4D97-AF65-F5344CB8AC3E}">
        <p14:creationId xmlns:p14="http://schemas.microsoft.com/office/powerpoint/2010/main" val="241405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2CA45C-5420-41CD-EDB3-88792B5A78AA}"/>
              </a:ext>
            </a:extLst>
          </p:cNvPr>
          <p:cNvGrpSpPr/>
          <p:nvPr/>
        </p:nvGrpSpPr>
        <p:grpSpPr>
          <a:xfrm>
            <a:off x="1" y="0"/>
            <a:ext cx="7468612" cy="400110"/>
            <a:chOff x="1" y="0"/>
            <a:chExt cx="746861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FD4595-8656-0940-40CC-F3228CD9ED1A}"/>
                </a:ext>
              </a:extLst>
            </p:cNvPr>
            <p:cNvSpPr txBox="1"/>
            <p:nvPr/>
          </p:nvSpPr>
          <p:spPr>
            <a:xfrm>
              <a:off x="571430" y="0"/>
              <a:ext cx="6897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23E7D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fr-FR" dirty="0"/>
                <a:t>Outil de visualisation retenu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99DEA-23AE-98AE-FD2B-1586AEEE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t="11057" r="29695" b="13477"/>
            <a:stretch/>
          </p:blipFill>
          <p:spPr>
            <a:xfrm>
              <a:off x="1" y="1"/>
              <a:ext cx="571429" cy="3600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DB629-16BB-A673-93A7-CD99B82F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5</a:t>
            </a:fld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401CC-A3C6-EFE3-8AA3-C9670E847EE6}"/>
              </a:ext>
            </a:extLst>
          </p:cNvPr>
          <p:cNvSpPr txBox="1"/>
          <p:nvPr/>
        </p:nvSpPr>
        <p:spPr>
          <a:xfrm>
            <a:off x="1459050" y="524422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Modélisation des données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2F013-2188-6B62-278F-19C15A05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3" y="956512"/>
            <a:ext cx="4978694" cy="40126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4FDCA-222D-C4FF-769D-6ED88FC0AF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2404"/>
          <a:stretch/>
        </p:blipFill>
        <p:spPr>
          <a:xfrm>
            <a:off x="7351528" y="553443"/>
            <a:ext cx="529284" cy="8061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36558-EBB9-5411-3219-AD5E4FE29F30}"/>
              </a:ext>
            </a:extLst>
          </p:cNvPr>
          <p:cNvCxnSpPr/>
          <p:nvPr/>
        </p:nvCxnSpPr>
        <p:spPr>
          <a:xfrm>
            <a:off x="6327280" y="1424442"/>
            <a:ext cx="2577781" cy="0"/>
          </a:xfrm>
          <a:prstGeom prst="lin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91E2CF-C8E8-EF1D-F04B-E62B61585A73}"/>
              </a:ext>
            </a:extLst>
          </p:cNvPr>
          <p:cNvSpPr txBox="1"/>
          <p:nvPr/>
        </p:nvSpPr>
        <p:spPr>
          <a:xfrm>
            <a:off x="6587470" y="1635763"/>
            <a:ext cx="2057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3 Dimension Tables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Dim_Stabilite</a:t>
            </a: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Dim_Calendar</a:t>
            </a: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Dim_Pays</a:t>
            </a: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fr-F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4 Data Tables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Data_2016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Data_Total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Data_Sexe</a:t>
            </a: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Data_Zone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7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2CA45C-5420-41CD-EDB3-88792B5A78AA}"/>
              </a:ext>
            </a:extLst>
          </p:cNvPr>
          <p:cNvGrpSpPr/>
          <p:nvPr/>
        </p:nvGrpSpPr>
        <p:grpSpPr>
          <a:xfrm>
            <a:off x="1" y="0"/>
            <a:ext cx="7468612" cy="400110"/>
            <a:chOff x="1" y="0"/>
            <a:chExt cx="746861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FD4595-8656-0940-40CC-F3228CD9ED1A}"/>
                </a:ext>
              </a:extLst>
            </p:cNvPr>
            <p:cNvSpPr txBox="1"/>
            <p:nvPr/>
          </p:nvSpPr>
          <p:spPr>
            <a:xfrm>
              <a:off x="571430" y="0"/>
              <a:ext cx="6897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23E7D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fr-FR" dirty="0"/>
                <a:t>Rendu final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99DEA-23AE-98AE-FD2B-1586AEEE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t="11057" r="29695" b="13477"/>
            <a:stretch/>
          </p:blipFill>
          <p:spPr>
            <a:xfrm>
              <a:off x="1" y="1"/>
              <a:ext cx="571429" cy="3600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DB629-16BB-A673-93A7-CD99B82F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6</a:t>
            </a:fld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A46EB-203A-F710-5891-DE1CDBE4A06B}"/>
              </a:ext>
            </a:extLst>
          </p:cNvPr>
          <p:cNvSpPr txBox="1"/>
          <p:nvPr/>
        </p:nvSpPr>
        <p:spPr>
          <a:xfrm>
            <a:off x="1338630" y="408999"/>
            <a:ext cx="29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1DBAC-963A-8465-0183-83668B01B4E6}"/>
              </a:ext>
            </a:extLst>
          </p:cNvPr>
          <p:cNvSpPr txBox="1"/>
          <p:nvPr/>
        </p:nvSpPr>
        <p:spPr>
          <a:xfrm>
            <a:off x="3079800" y="2761402"/>
            <a:ext cx="29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66886-DAB5-EEAA-AD41-5B7F4F3B2561}"/>
              </a:ext>
            </a:extLst>
          </p:cNvPr>
          <p:cNvSpPr txBox="1"/>
          <p:nvPr/>
        </p:nvSpPr>
        <p:spPr>
          <a:xfrm>
            <a:off x="4820970" y="408998"/>
            <a:ext cx="29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97FF6-F96B-552B-99FF-B65D49AB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30" y="716775"/>
            <a:ext cx="2948105" cy="1941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BC226-76B5-D0BA-4CB1-A71A9B37C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938" y="738788"/>
            <a:ext cx="2911391" cy="1919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E520E-6024-4DA6-033C-6D52112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87" y="3069179"/>
            <a:ext cx="2950425" cy="19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2CA45C-5420-41CD-EDB3-88792B5A78AA}"/>
              </a:ext>
            </a:extLst>
          </p:cNvPr>
          <p:cNvGrpSpPr/>
          <p:nvPr/>
        </p:nvGrpSpPr>
        <p:grpSpPr>
          <a:xfrm>
            <a:off x="1" y="0"/>
            <a:ext cx="7468612" cy="400110"/>
            <a:chOff x="1" y="0"/>
            <a:chExt cx="746861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FD4595-8656-0940-40CC-F3228CD9ED1A}"/>
                </a:ext>
              </a:extLst>
            </p:cNvPr>
            <p:cNvSpPr txBox="1"/>
            <p:nvPr/>
          </p:nvSpPr>
          <p:spPr>
            <a:xfrm>
              <a:off x="571430" y="0"/>
              <a:ext cx="6897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23E7D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fr-FR" dirty="0"/>
                <a:t>Rendu final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99DEA-23AE-98AE-FD2B-1586AEEE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t="11057" r="29695" b="13477"/>
            <a:stretch/>
          </p:blipFill>
          <p:spPr>
            <a:xfrm>
              <a:off x="1" y="1"/>
              <a:ext cx="571429" cy="3600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DB629-16BB-A673-93A7-CD99B82F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09F4-0C7D-4F59-86F8-68E9A7D49A92}" type="slidenum">
              <a:rPr lang="fr-FR" smtClean="0"/>
              <a:t>7</a:t>
            </a:fld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1DBAC-963A-8465-0183-83668B01B4E6}"/>
              </a:ext>
            </a:extLst>
          </p:cNvPr>
          <p:cNvSpPr txBox="1"/>
          <p:nvPr/>
        </p:nvSpPr>
        <p:spPr>
          <a:xfrm>
            <a:off x="1344067" y="793134"/>
            <a:ext cx="29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Zoom sur quelques pays africains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13211-7226-4043-44AC-9DDEE406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6" y="1100911"/>
            <a:ext cx="5229762" cy="3448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69A0C-B1AE-F3F9-A02D-408BF0BC0BB8}"/>
              </a:ext>
            </a:extLst>
          </p:cNvPr>
          <p:cNvSpPr txBox="1"/>
          <p:nvPr/>
        </p:nvSpPr>
        <p:spPr>
          <a:xfrm>
            <a:off x="5897953" y="1211190"/>
            <a:ext cx="3117388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Domaine 1 (création des services) :</a:t>
            </a: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Ethiopie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RDC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Somalie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Domaine 2 (modernisation des service) :</a:t>
            </a: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Uganda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Madagascar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Cambodge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Domaine 3 (consulting) :</a:t>
            </a: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Mauritanie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Mongolie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Jamaïque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54F7-2BCD-E52A-43CF-5C2B37340458}"/>
              </a:ext>
            </a:extLst>
          </p:cNvPr>
          <p:cNvSpPr txBox="1"/>
          <p:nvPr/>
        </p:nvSpPr>
        <p:spPr>
          <a:xfrm>
            <a:off x="5897953" y="793134"/>
            <a:ext cx="29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23E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Quelques pays sélectionnés</a:t>
            </a:r>
          </a:p>
        </p:txBody>
      </p:sp>
    </p:spTree>
    <p:extLst>
      <p:ext uri="{BB962C8B-B14F-4D97-AF65-F5344CB8AC3E}">
        <p14:creationId xmlns:p14="http://schemas.microsoft.com/office/powerpoint/2010/main" val="207264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6169</TotalTime>
  <Words>275</Words>
  <Application>Microsoft Office PowerPoint</Application>
  <PresentationFormat>On-screen Show (16:9)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Junior Steve KAMDEM</dc:creator>
  <cp:lastModifiedBy>Junior KAMDEM</cp:lastModifiedBy>
  <cp:revision>55</cp:revision>
  <dcterms:created xsi:type="dcterms:W3CDTF">2023-03-18T07:58:08Z</dcterms:created>
  <dcterms:modified xsi:type="dcterms:W3CDTF">2023-06-02T07:31:08Z</dcterms:modified>
</cp:coreProperties>
</file>